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96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53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5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4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8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43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54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846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7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8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27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601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95470" y="3183932"/>
            <a:ext cx="6400800" cy="1044251"/>
          </a:xfrm>
        </p:spPr>
        <p:txBody>
          <a:bodyPr>
            <a:normAutofit/>
          </a:bodyPr>
          <a:lstStyle/>
          <a:p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86673" y="4289671"/>
            <a:ext cx="6909597" cy="1462947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012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6670" y="737841"/>
            <a:ext cx="6915956" cy="115535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6670" y="1999008"/>
            <a:ext cx="7495505" cy="405406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0451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8598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6722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0</Words>
  <Application>Microsoft Office PowerPoint</Application>
  <PresentationFormat>如螢幕大小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NCCUBA</dc:creator>
  <cp:keywords>政大企管系公版PPTX</cp:keywords>
  <cp:lastModifiedBy>baadmin</cp:lastModifiedBy>
  <cp:revision>7</cp:revision>
  <dcterms:created xsi:type="dcterms:W3CDTF">2020-06-09T07:34:44Z</dcterms:created>
  <dcterms:modified xsi:type="dcterms:W3CDTF">2020-09-23T08:24:36Z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2375739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