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02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964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535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2568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441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8690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5430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3540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8466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7172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3864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0271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726DA-298F-44B0-A55D-ED9CE204AB9E}" type="datetimeFigureOut">
              <a:rPr lang="zh-TW" altLang="en-US" smtClean="0"/>
              <a:t>2020/9/23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6014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378039" y="2471681"/>
            <a:ext cx="6400800" cy="1044251"/>
          </a:xfrm>
        </p:spPr>
        <p:txBody>
          <a:bodyPr>
            <a:normAutofit/>
          </a:bodyPr>
          <a:lstStyle/>
          <a:p>
            <a:endParaRPr lang="zh-TW" altLang="en-US" sz="4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229932" y="3911130"/>
            <a:ext cx="6697013" cy="1819968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40126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6670" y="737841"/>
            <a:ext cx="6915956" cy="1155353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66670" y="1999008"/>
            <a:ext cx="7495505" cy="4054063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80451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7882" y="1039008"/>
            <a:ext cx="6980349" cy="1115944"/>
          </a:xfrm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37882" y="2369713"/>
            <a:ext cx="7791718" cy="3721995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28598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25769" y="605307"/>
            <a:ext cx="6452318" cy="1085382"/>
          </a:xfrm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17431" y="1825624"/>
            <a:ext cx="7160656" cy="4691085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18746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25769" y="605307"/>
            <a:ext cx="6452318" cy="1085382"/>
          </a:xfrm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17431" y="1825624"/>
            <a:ext cx="7160656" cy="4691085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232088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0</Words>
  <Application>Microsoft Office PowerPoint</Application>
  <PresentationFormat>如螢幕大小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1" baseType="lpstr">
      <vt:lpstr>微軟正黑體</vt:lpstr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baadmin</cp:lastModifiedBy>
  <cp:revision>7</cp:revision>
  <dcterms:created xsi:type="dcterms:W3CDTF">2020-06-09T07:34:44Z</dcterms:created>
  <dcterms:modified xsi:type="dcterms:W3CDTF">2020-09-23T09:20:31Z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2931908</vt:lpwstr>
  </property>
  <property fmtid="{D5CDD505-2E9C-101B-9397-08002B2CF9AE}" pid="3" name="NXPowerLiteSettings">
    <vt:lpwstr>C7000400038000</vt:lpwstr>
  </property>
  <property fmtid="{D5CDD505-2E9C-101B-9397-08002B2CF9AE}" pid="4" name="NXPowerLiteVersion">
    <vt:lpwstr>S9.0.1</vt:lpwstr>
  </property>
</Properties>
</file>