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60" r:id="rId5"/>
    <p:sldId id="261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96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53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56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4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8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543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54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846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17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86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027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26DA-298F-44B0-A55D-ED9CE204AB9E}" type="datetimeFigureOut">
              <a:rPr lang="zh-TW" altLang="en-US" smtClean="0"/>
              <a:t>2020/10/21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601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95470" y="3183932"/>
            <a:ext cx="6400800" cy="1044251"/>
          </a:xfrm>
        </p:spPr>
        <p:txBody>
          <a:bodyPr>
            <a:normAutofit/>
          </a:bodyPr>
          <a:lstStyle/>
          <a:p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86673" y="4289671"/>
            <a:ext cx="6909597" cy="1462947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0126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85984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5257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6722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1388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0</Words>
  <Application>Microsoft Office PowerPoint</Application>
  <PresentationFormat>如螢幕大小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NCCUBA</dc:creator>
  <cp:keywords>政大企管系公版PPTX</cp:keywords>
  <cp:lastModifiedBy>baadmin</cp:lastModifiedBy>
  <cp:revision>8</cp:revision>
  <dcterms:created xsi:type="dcterms:W3CDTF">2020-06-09T07:34:44Z</dcterms:created>
  <dcterms:modified xsi:type="dcterms:W3CDTF">2020-10-21T03:22:16Z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2375739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