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96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53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56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4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8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543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54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846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17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86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027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26DA-298F-44B0-A55D-ED9CE204AB9E}" type="datetimeFigureOut">
              <a:rPr lang="zh-TW" altLang="en-US" smtClean="0"/>
              <a:t>2022/7/28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601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8039" y="2471681"/>
            <a:ext cx="6400800" cy="1044251"/>
          </a:xfrm>
        </p:spPr>
        <p:txBody>
          <a:bodyPr>
            <a:normAutofit/>
          </a:bodyPr>
          <a:lstStyle/>
          <a:p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29932" y="3911130"/>
            <a:ext cx="6697013" cy="1819968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0126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6670" y="737841"/>
            <a:ext cx="6915956" cy="115535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6670" y="1999008"/>
            <a:ext cx="7495505" cy="405406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0451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8598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25769" y="605307"/>
            <a:ext cx="6452318" cy="1085382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17431" y="1825624"/>
            <a:ext cx="7160656" cy="469108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8746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25769" y="605307"/>
            <a:ext cx="6452318" cy="1085382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17431" y="1825624"/>
            <a:ext cx="7160656" cy="469108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23208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0</Words>
  <Application>Microsoft Office PowerPoint</Application>
  <PresentationFormat>如螢幕大小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max</cp:lastModifiedBy>
  <cp:revision>8</cp:revision>
  <dcterms:created xsi:type="dcterms:W3CDTF">2020-06-09T07:34:44Z</dcterms:created>
  <dcterms:modified xsi:type="dcterms:W3CDTF">2022-07-28T00:51:29Z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2931908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