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02" y="6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0964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18535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25688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84414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86900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54301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235403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84661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971727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53864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20271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9726DA-298F-44B0-A55D-ED9CE204AB9E}" type="datetimeFigureOut">
              <a:rPr lang="zh-TW" altLang="en-US" smtClean="0"/>
              <a:t>2020/9/20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A4F673-566E-4994-9325-4509F8D5850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60147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2395470" y="3218656"/>
            <a:ext cx="6400800" cy="1044251"/>
          </a:xfrm>
        </p:spPr>
        <p:txBody>
          <a:bodyPr>
            <a:normAutofit/>
          </a:bodyPr>
          <a:lstStyle/>
          <a:p>
            <a:endParaRPr lang="zh-TW" altLang="en-US" sz="48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2099257" y="4529316"/>
            <a:ext cx="6697013" cy="1819968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1401266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66670" y="737841"/>
            <a:ext cx="6915956" cy="1155353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66670" y="1999008"/>
            <a:ext cx="7495505" cy="4054063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804511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37882" y="1039008"/>
            <a:ext cx="6980349" cy="1115944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37882" y="2369713"/>
            <a:ext cx="7791718" cy="372199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28598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25769" y="605307"/>
            <a:ext cx="6452318" cy="1085382"/>
          </a:xfrm>
        </p:spPr>
        <p:txBody>
          <a:bodyPr/>
          <a:lstStyle/>
          <a:p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1017431" y="1825624"/>
            <a:ext cx="7160656" cy="4691085"/>
          </a:xfrm>
        </p:spPr>
        <p:txBody>
          <a:bodyPr/>
          <a:lstStyle/>
          <a:p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187466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0</Words>
  <Application>Microsoft Office PowerPoint</Application>
  <PresentationFormat>如螢幕大小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0" baseType="lpstr">
      <vt:lpstr>微軟正黑體</vt:lpstr>
      <vt:lpstr>新細明體</vt:lpstr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NCCUBA</dc:creator>
  <cp:keywords>政大企管系公版PPTX</cp:keywords>
  <cp:lastModifiedBy>baadmin</cp:lastModifiedBy>
  <cp:revision>6</cp:revision>
  <dcterms:created xsi:type="dcterms:W3CDTF">2020-06-09T07:34:44Z</dcterms:created>
  <dcterms:modified xsi:type="dcterms:W3CDTF">2020-09-20T01:31:19Z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2375739</vt:lpwstr>
  </property>
  <property fmtid="{D5CDD505-2E9C-101B-9397-08002B2CF9AE}" pid="3" name="NXPowerLiteSettings">
    <vt:lpwstr>C7000400038000</vt:lpwstr>
  </property>
  <property fmtid="{D5CDD505-2E9C-101B-9397-08002B2CF9AE}" pid="4" name="NXPowerLiteVersion">
    <vt:lpwstr>S9.0.1</vt:lpwstr>
  </property>
</Properties>
</file>